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354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690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1234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59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002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555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93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1185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532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346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553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683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8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852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529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7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450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73AC2-4734-4F64-94EB-062395728748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4C47-BC57-4F90-88F3-D6A79AB55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365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1C373-C2FD-8E30-91B8-E659A5E1E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/>
              <a:t>Clasificación de dos especies de roedores con </a:t>
            </a:r>
            <a:r>
              <a:rPr lang="es-ES" dirty="0" err="1"/>
              <a:t>cnn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47679B-AB1B-62A6-DC7E-24415ED7A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s-ES" dirty="0"/>
              <a:t>Hecho por:</a:t>
            </a:r>
          </a:p>
          <a:p>
            <a:pPr algn="r"/>
            <a:r>
              <a:rPr lang="es-ES" dirty="0"/>
              <a:t>Sebastián Marín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605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C8561-DB7C-F21B-39C2-0E705804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¡Muchas gracias!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89855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0F601-E0F7-CD86-3B2A-AD8D2134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5835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Red neuronal convolucional</a:t>
            </a:r>
            <a:endParaRPr lang="es-CO" sz="3600" dirty="0"/>
          </a:p>
        </p:txBody>
      </p:sp>
      <p:pic>
        <p:nvPicPr>
          <p:cNvPr id="1026" name="Picture 2" descr="Qué son las Redes Convolucionales? | Codificando Bits">
            <a:extLst>
              <a:ext uri="{FF2B5EF4-FFF2-40B4-BE49-F238E27FC236}">
                <a16:creationId xmlns:a16="http://schemas.microsoft.com/office/drawing/2014/main" id="{DF4DE9B0-3D59-A00F-A027-AA277B48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0" y="1951384"/>
            <a:ext cx="5692499" cy="333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17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EA65E-1F1C-F1F2-D369-15ED93A6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/>
          <a:lstStyle/>
          <a:p>
            <a:pPr algn="ctr"/>
            <a:r>
              <a:rPr lang="es-ES" dirty="0"/>
              <a:t>Bases de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857CF-D0B2-0053-52A6-2F5358DE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utilizó la base de datos </a:t>
            </a:r>
            <a:r>
              <a:rPr lang="es-ES" i="1" dirty="0"/>
              <a:t>Global </a:t>
            </a:r>
            <a:r>
              <a:rPr lang="es-ES" i="1" dirty="0" err="1"/>
              <a:t>Biodiversity</a:t>
            </a:r>
            <a:r>
              <a:rPr lang="es-ES" i="1" dirty="0"/>
              <a:t> </a:t>
            </a:r>
            <a:r>
              <a:rPr lang="es-ES" i="1" dirty="0" err="1"/>
              <a:t>Information</a:t>
            </a:r>
            <a:r>
              <a:rPr lang="es-ES" i="1" dirty="0"/>
              <a:t> </a:t>
            </a:r>
            <a:r>
              <a:rPr lang="es-ES" i="1" dirty="0" err="1"/>
              <a:t>Facility</a:t>
            </a:r>
            <a:r>
              <a:rPr lang="es-ES" i="1" dirty="0"/>
              <a:t> </a:t>
            </a:r>
            <a:r>
              <a:rPr lang="es-ES" dirty="0"/>
              <a:t>(GBIF) para las imágenes de los chigüiros (</a:t>
            </a:r>
            <a:r>
              <a:rPr lang="es-ES" dirty="0" err="1"/>
              <a:t>Hydrochoerus</a:t>
            </a:r>
            <a:r>
              <a:rPr lang="es-ES" dirty="0"/>
              <a:t> </a:t>
            </a:r>
            <a:r>
              <a:rPr lang="es-ES" dirty="0" err="1"/>
              <a:t>hydrochaeris</a:t>
            </a:r>
            <a:r>
              <a:rPr lang="es-ES" dirty="0"/>
              <a:t>), y la base de datos de los guatines (</a:t>
            </a:r>
            <a:r>
              <a:rPr lang="es-ES" dirty="0" err="1"/>
              <a:t>Dasyprocta</a:t>
            </a:r>
            <a:r>
              <a:rPr lang="es-ES" dirty="0"/>
              <a:t> </a:t>
            </a:r>
            <a:r>
              <a:rPr lang="es-ES" dirty="0" err="1"/>
              <a:t>punctata</a:t>
            </a:r>
            <a:r>
              <a:rPr lang="es-ES" dirty="0"/>
              <a:t>) se obtuvo manualmente en el Parque de la Vida de la ciudad de Armenia.</a:t>
            </a:r>
            <a:endParaRPr lang="es-CO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A2B5F6-D0C9-1448-2735-51BC0C00A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5" t="23052" r="22198" b="19646"/>
          <a:stretch/>
        </p:blipFill>
        <p:spPr>
          <a:xfrm>
            <a:off x="2570921" y="3644346"/>
            <a:ext cx="2305879" cy="23058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690FC2-3118-1F6C-48B8-24789C198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1" t="21953" r="31981" b="25208"/>
          <a:stretch/>
        </p:blipFill>
        <p:spPr>
          <a:xfrm rot="5400000">
            <a:off x="6450589" y="3488539"/>
            <a:ext cx="2305880" cy="26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0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E3D91-2696-22CA-FFA6-C4E181BE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r>
              <a:rPr lang="es-ES" sz="3200" dirty="0" err="1"/>
              <a:t>Pre-procesamiento</a:t>
            </a:r>
            <a:r>
              <a:rPr lang="es-ES" sz="3200" dirty="0"/>
              <a:t> de imágenes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C6D45-36FC-7213-E306-7C6D92AFA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Depuración de links en la base de datos.</a:t>
            </a:r>
          </a:p>
          <a:p>
            <a:pPr>
              <a:lnSpc>
                <a:spcPct val="150000"/>
              </a:lnSpc>
            </a:pPr>
            <a:r>
              <a:rPr lang="es-ES" dirty="0"/>
              <a:t>Depuración de imágenes de especies.</a:t>
            </a:r>
          </a:p>
          <a:p>
            <a:pPr>
              <a:lnSpc>
                <a:spcPct val="150000"/>
              </a:lnSpc>
            </a:pPr>
            <a:r>
              <a:rPr lang="es-ES" dirty="0"/>
              <a:t>Descarga de imágenes (1277 para cada especie).</a:t>
            </a:r>
          </a:p>
          <a:p>
            <a:pPr>
              <a:lnSpc>
                <a:spcPct val="150000"/>
              </a:lnSpc>
            </a:pPr>
            <a:r>
              <a:rPr lang="es-ES" dirty="0"/>
              <a:t>Reducción de dimensionalidad y </a:t>
            </a:r>
            <a:r>
              <a:rPr lang="es-ES" dirty="0" err="1"/>
              <a:t>reescalamiento</a:t>
            </a:r>
            <a:r>
              <a:rPr lang="es-ES" dirty="0"/>
              <a:t>.</a:t>
            </a:r>
          </a:p>
          <a:p>
            <a:pPr>
              <a:lnSpc>
                <a:spcPct val="150000"/>
              </a:lnSpc>
            </a:pPr>
            <a:r>
              <a:rPr lang="es-ES" dirty="0"/>
              <a:t>Codificación de etiquetas.</a:t>
            </a:r>
          </a:p>
          <a:p>
            <a:pPr>
              <a:lnSpc>
                <a:spcPct val="150000"/>
              </a:lnSpc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59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D1FF-4BD8-27FD-55B6-E2821F2D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Procesamiento de imágenes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1C0FCE-39C4-923F-7797-F53F6B1D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Se utilizó una red neuronal convolucional con 3 configuraciones diferentes para conseguir la mejor clasificación de las imágenes.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151211-1BB4-B822-7963-939118E5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58" y="3203713"/>
            <a:ext cx="7085884" cy="22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1DA33-5DC6-E0E4-BC18-8C9D3742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45103"/>
            <a:ext cx="8610600" cy="1293028"/>
          </a:xfrm>
        </p:spPr>
        <p:txBody>
          <a:bodyPr/>
          <a:lstStyle/>
          <a:p>
            <a:r>
              <a:rPr lang="es-ES" dirty="0"/>
              <a:t>Configuraciones de la red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BDC033-2181-8344-B842-A32E14EE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341" y="1938130"/>
            <a:ext cx="5306165" cy="40772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CED67E-31B5-F4C2-7EF8-9F51FAFA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43" y="1938131"/>
            <a:ext cx="5236857" cy="40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1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2D874-B2CB-8D42-7417-E9905B47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77625"/>
            <a:ext cx="8610600" cy="1293028"/>
          </a:xfrm>
        </p:spPr>
        <p:txBody>
          <a:bodyPr/>
          <a:lstStyle/>
          <a:p>
            <a:pPr algn="ctr"/>
            <a:r>
              <a:rPr lang="es-ES" dirty="0"/>
              <a:t>Segunda configuración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D6DDD3-648A-74B7-6127-EF9C6BCC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77" y="2070653"/>
            <a:ext cx="8208846" cy="29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0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DB2A-C23A-EA54-B7F4-9055067A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3"/>
            <a:ext cx="8610600" cy="1293028"/>
          </a:xfrm>
        </p:spPr>
        <p:txBody>
          <a:bodyPr/>
          <a:lstStyle/>
          <a:p>
            <a:pPr algn="ctr"/>
            <a:r>
              <a:rPr lang="es-ES" dirty="0"/>
              <a:t>Tercera configuración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207F9-B2B9-9B73-458A-B1842C64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01" y="1818584"/>
            <a:ext cx="6576997" cy="45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3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6B369-C92A-4905-1F91-12762637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/>
          <a:lstStyle/>
          <a:p>
            <a:pPr algn="ctr"/>
            <a:r>
              <a:rPr lang="es-ES" dirty="0"/>
              <a:t>Configuraciones de la red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D7466-02CE-9E2E-DB61-49FE4D90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932343"/>
            <a:ext cx="52959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573911-08DF-065D-F847-B3C88C83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1" y="1932343"/>
            <a:ext cx="52959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20839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32</TotalTime>
  <Words>144</Words>
  <Application>Microsoft Office PowerPoint</Application>
  <PresentationFormat>Panorámica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Estela de condensación</vt:lpstr>
      <vt:lpstr>Clasificación de dos especies de roedores con cnn</vt:lpstr>
      <vt:lpstr>Red neuronal convolucional</vt:lpstr>
      <vt:lpstr>Bases de datos</vt:lpstr>
      <vt:lpstr>Pre-procesamiento de imágenes</vt:lpstr>
      <vt:lpstr>Procesamiento de imágenes</vt:lpstr>
      <vt:lpstr>Configuraciones de la red</vt:lpstr>
      <vt:lpstr>Segunda configuración</vt:lpstr>
      <vt:lpstr>Tercera configuración</vt:lpstr>
      <vt:lpstr>Configuraciones de la red</vt:lpstr>
      <vt:lpstr>¡Muchas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de dos especies de roedores con cnn</dc:title>
  <dc:creator>Sebastián Marín</dc:creator>
  <cp:lastModifiedBy>Sebastián Marín</cp:lastModifiedBy>
  <cp:revision>1</cp:revision>
  <dcterms:created xsi:type="dcterms:W3CDTF">2023-05-29T22:33:29Z</dcterms:created>
  <dcterms:modified xsi:type="dcterms:W3CDTF">2023-05-29T23:06:16Z</dcterms:modified>
</cp:coreProperties>
</file>